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75" r:id="rId11"/>
    <p:sldId id="264" r:id="rId12"/>
    <p:sldId id="265" r:id="rId13"/>
    <p:sldId id="266" r:id="rId14"/>
    <p:sldId id="267" r:id="rId15"/>
    <p:sldId id="276" r:id="rId16"/>
    <p:sldId id="268" r:id="rId17"/>
    <p:sldId id="269" r:id="rId18"/>
    <p:sldId id="270" r:id="rId19"/>
    <p:sldId id="271" r:id="rId20"/>
    <p:sldId id="272" r:id="rId21"/>
    <p:sldId id="277" r:id="rId22"/>
    <p:sldId id="273" r:id="rId23"/>
  </p:sldIdLst>
  <p:sldSz cx="23749000" cy="168021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71500"/>
            <a:ext cx="11887200" cy="1648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30900" y="563536"/>
            <a:ext cx="12184742" cy="156455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1E990DC-9C73-9C42-FD4E-CBABC214D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14" y="637234"/>
            <a:ext cx="12354172" cy="155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38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4267200"/>
            <a:ext cx="11887200" cy="127889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243" y="551674"/>
            <a:ext cx="12206514" cy="156987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1270000"/>
            <a:ext cx="11887200" cy="157861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785" y="605924"/>
            <a:ext cx="12119429" cy="1559025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12090400"/>
            <a:ext cx="11887200" cy="49657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043" y="451889"/>
            <a:ext cx="12358914" cy="158983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9093200"/>
            <a:ext cx="11887200" cy="79629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471" y="521905"/>
            <a:ext cx="12250057" cy="1575828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B71D83-A9D3-DAD1-FBA0-B822BB660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84" y="598337"/>
            <a:ext cx="12421231" cy="156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08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6108700"/>
            <a:ext cx="11887200" cy="109474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671" y="610312"/>
            <a:ext cx="12097657" cy="155814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3111500"/>
            <a:ext cx="11887200" cy="139446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128" y="562694"/>
            <a:ext cx="12184743" cy="156767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13931900"/>
            <a:ext cx="11887200" cy="31242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614" y="381873"/>
            <a:ext cx="12467771" cy="1603835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10934700"/>
            <a:ext cx="11887200" cy="61214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900" y="605924"/>
            <a:ext cx="12119429" cy="155902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11404600"/>
            <a:ext cx="11887200" cy="56515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58903" y="479896"/>
            <a:ext cx="12231193" cy="158423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7950200"/>
            <a:ext cx="11887200" cy="91059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38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900" y="437886"/>
            <a:ext cx="12380686" cy="1592632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1A5C681-9E6C-0670-A9F3-294AE08DF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70" y="612013"/>
            <a:ext cx="12399459" cy="155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87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4953000"/>
            <a:ext cx="11887200" cy="121031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41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443" y="619082"/>
            <a:ext cx="12097657" cy="155639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8407400"/>
            <a:ext cx="11887200" cy="86487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928" y="472242"/>
            <a:ext cx="12337143" cy="158703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B3E60A2-221E-F1DB-C522-41A9347F0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34" y="611968"/>
            <a:ext cx="12399531" cy="1557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29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5422900"/>
            <a:ext cx="11887200" cy="116332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972" y="610478"/>
            <a:ext cx="12106728" cy="155811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2425700"/>
            <a:ext cx="11887200" cy="146304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514" y="589643"/>
            <a:ext cx="12215586" cy="157139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13246100"/>
            <a:ext cx="11887200" cy="38100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671" y="619928"/>
            <a:ext cx="12097657" cy="155622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10248900"/>
            <a:ext cx="11887200" cy="68072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0" y="493899"/>
            <a:ext cx="12293600" cy="158143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0900" y="7264400"/>
            <a:ext cx="11887200" cy="9791700"/>
          </a:xfrm>
          <a:prstGeom prst="rect">
            <a:avLst/>
          </a:prstGeom>
        </p:spPr>
        <p:txBody>
          <a:bodyPr rtlCol="0" anchor="t"/>
          <a:lstStyle/>
          <a:p>
            <a:pPr algn="l"/>
            <a:endParaRPr lang="en-US" sz="1100"/>
          </a:p>
          <a:p>
            <a:pPr algn="ctr"/>
            <a:endParaRPr lang="en-US" sz="1100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471" y="521905"/>
            <a:ext cx="12250057" cy="157582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harshit raj</cp:lastModifiedBy>
  <cp:revision>4</cp:revision>
  <dcterms:created xsi:type="dcterms:W3CDTF">2006-08-16T00:00:00Z</dcterms:created>
  <dcterms:modified xsi:type="dcterms:W3CDTF">2025-02-17T08:46:39Z</dcterms:modified>
</cp:coreProperties>
</file>